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5"/>
  </p:notesMasterIdLst>
  <p:sldIdLst>
    <p:sldId id="256" r:id="rId2"/>
    <p:sldId id="294" r:id="rId3"/>
    <p:sldId id="273" r:id="rId4"/>
    <p:sldId id="291" r:id="rId5"/>
    <p:sldId id="275" r:id="rId6"/>
    <p:sldId id="286" r:id="rId7"/>
    <p:sldId id="260" r:id="rId8"/>
    <p:sldId id="281" r:id="rId9"/>
    <p:sldId id="283" r:id="rId10"/>
    <p:sldId id="287" r:id="rId11"/>
    <p:sldId id="295" r:id="rId12"/>
    <p:sldId id="290" r:id="rId13"/>
    <p:sldId id="289" r:id="rId14"/>
    <p:sldId id="284" r:id="rId15"/>
    <p:sldId id="288" r:id="rId16"/>
    <p:sldId id="271" r:id="rId17"/>
    <p:sldId id="266" r:id="rId18"/>
    <p:sldId id="257" r:id="rId19"/>
    <p:sldId id="259" r:id="rId20"/>
    <p:sldId id="282" r:id="rId21"/>
    <p:sldId id="270" r:id="rId22"/>
    <p:sldId id="261" r:id="rId23"/>
    <p:sldId id="296" r:id="rId24"/>
    <p:sldId id="280" r:id="rId25"/>
    <p:sldId id="263" r:id="rId26"/>
    <p:sldId id="267" r:id="rId27"/>
    <p:sldId id="265" r:id="rId28"/>
    <p:sldId id="272" r:id="rId29"/>
    <p:sldId id="276" r:id="rId30"/>
    <p:sldId id="277" r:id="rId31"/>
    <p:sldId id="293" r:id="rId32"/>
    <p:sldId id="279" r:id="rId33"/>
    <p:sldId id="274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96FEC9-26FD-41B0-8DE5-D38B536855A8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D238B7-7E66-4355-9313-9F502BA9D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334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7FE591E-4574-4680-97FC-93C3135CACB1}"/>
              </a:ext>
            </a:extLst>
          </p:cNvPr>
          <p:cNvSpPr/>
          <p:nvPr/>
        </p:nvSpPr>
        <p:spPr>
          <a:xfrm>
            <a:off x="6003634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9471F96-C67A-4E77-9082-2035C4D87C34}"/>
              </a:ext>
            </a:extLst>
          </p:cNvPr>
          <p:cNvSpPr/>
          <p:nvPr/>
        </p:nvSpPr>
        <p:spPr>
          <a:xfrm>
            <a:off x="1436583" y="1125415"/>
            <a:ext cx="97613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Welcome to A project Job Portal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8C7E2FE-6BE4-4023-A0FE-E16B652DA35A}"/>
              </a:ext>
            </a:extLst>
          </p:cNvPr>
          <p:cNvSpPr/>
          <p:nvPr/>
        </p:nvSpPr>
        <p:spPr>
          <a:xfrm>
            <a:off x="225084" y="2967335"/>
            <a:ext cx="4149968" cy="240065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Submitted to:</a:t>
            </a:r>
          </a:p>
          <a:p>
            <a:pPr algn="ctr"/>
            <a:r>
              <a:rPr lang="en-US" sz="32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Md. Morshahidul </a:t>
            </a:r>
          </a:p>
          <a:p>
            <a:pPr algn="ctr"/>
            <a:r>
              <a:rPr lang="en-US" sz="32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Islam</a:t>
            </a:r>
          </a:p>
          <a:p>
            <a:pPr algn="ctr"/>
            <a:r>
              <a:rPr lang="en-US" sz="32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Consultant Show </a:t>
            </a:r>
            <a:r>
              <a:rPr lang="en-US" sz="3200" b="0" cap="none" spc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and tell</a:t>
            </a:r>
            <a:endParaRPr lang="en-US" sz="32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2572928-AF96-4353-A10B-F25360D68C19}"/>
              </a:ext>
            </a:extLst>
          </p:cNvPr>
          <p:cNvSpPr/>
          <p:nvPr/>
        </p:nvSpPr>
        <p:spPr>
          <a:xfrm>
            <a:off x="7063401" y="2967335"/>
            <a:ext cx="4903515" cy="178510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dirty="0">
                <a:ln w="0"/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Submitted by</a:t>
            </a:r>
            <a:r>
              <a:rPr lang="en-US" sz="5400" dirty="0">
                <a:ln w="0"/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</a:t>
            </a:r>
          </a:p>
          <a:p>
            <a:pPr algn="ctr"/>
            <a:r>
              <a:rPr lang="en-US" sz="2800" b="0" cap="none" spc="0" dirty="0">
                <a:ln w="0"/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Dil Nazmin</a:t>
            </a:r>
          </a:p>
          <a:p>
            <a:pPr algn="ctr"/>
            <a:r>
              <a:rPr lang="en-US" sz="2800" dirty="0">
                <a:ln w="0"/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Id:</a:t>
            </a:r>
            <a:r>
              <a:rPr lang="en-US" sz="2800" dirty="0">
                <a:ln w="0"/>
                <a:solidFill>
                  <a:schemeClr val="accent4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1244810</a:t>
            </a:r>
            <a:endParaRPr lang="en-US" sz="2800" b="0" cap="none" spc="0" dirty="0">
              <a:ln w="0"/>
              <a:solidFill>
                <a:schemeClr val="accent4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A307DC4-F434-434C-BDD8-7C049A2D0150}"/>
              </a:ext>
            </a:extLst>
          </p:cNvPr>
          <p:cNvSpPr/>
          <p:nvPr/>
        </p:nvSpPr>
        <p:spPr>
          <a:xfrm>
            <a:off x="1657816" y="1125415"/>
            <a:ext cx="93188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Welcome to A project Job Portal</a:t>
            </a:r>
          </a:p>
        </p:txBody>
      </p:sp>
    </p:spTree>
    <p:extLst>
      <p:ext uri="{BB962C8B-B14F-4D97-AF65-F5344CB8AC3E}">
        <p14:creationId xmlns:p14="http://schemas.microsoft.com/office/powerpoint/2010/main" val="1771598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F1935-3688-4C24-A9BC-B63148B32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User login page</a:t>
            </a:r>
            <a:br>
              <a:rPr lang="en-US" b="1" cap="none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E94CECA-1550-4AE3-A57C-F9B5F613B8D6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914400" y="1457739"/>
            <a:ext cx="5105400" cy="4095999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85C2432-221F-4E48-8D69-3881353ADE8E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/>
          <a:stretch>
            <a:fillRect/>
          </a:stretch>
        </p:blipFill>
        <p:spPr>
          <a:xfrm>
            <a:off x="6019801" y="1457739"/>
            <a:ext cx="5076804" cy="4333461"/>
          </a:xfrm>
        </p:spPr>
      </p:pic>
    </p:spTree>
    <p:extLst>
      <p:ext uri="{BB962C8B-B14F-4D97-AF65-F5344CB8AC3E}">
        <p14:creationId xmlns:p14="http://schemas.microsoft.com/office/powerpoint/2010/main" val="354982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49D5DE-9663-4FD9-BE56-99B04B9BD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349" y="961448"/>
            <a:ext cx="5499652" cy="530616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A3CFFA7-6186-47CD-9287-CA91F8FEDC2D}"/>
              </a:ext>
            </a:extLst>
          </p:cNvPr>
          <p:cNvSpPr/>
          <p:nvPr/>
        </p:nvSpPr>
        <p:spPr>
          <a:xfrm>
            <a:off x="7103165" y="2318822"/>
            <a:ext cx="367829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User profile</a:t>
            </a:r>
          </a:p>
        </p:txBody>
      </p:sp>
    </p:spTree>
    <p:extLst>
      <p:ext uri="{BB962C8B-B14F-4D97-AF65-F5344CB8AC3E}">
        <p14:creationId xmlns:p14="http://schemas.microsoft.com/office/powerpoint/2010/main" val="3865394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71DB85-EBA8-49BE-BFE4-1FAA0F3FA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808" y="299601"/>
            <a:ext cx="10450383" cy="625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1100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A8575-9D82-4E0B-9A00-CFBF67025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576" y="724535"/>
            <a:ext cx="10364451" cy="1596177"/>
          </a:xfrm>
        </p:spPr>
        <p:txBody>
          <a:bodyPr>
            <a:normAutofit/>
          </a:bodyPr>
          <a:lstStyle/>
          <a:p>
            <a:r>
              <a:rPr lang="en-US" sz="5400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User’s change page</a:t>
            </a:r>
            <a:br>
              <a:rPr lang="en-US" sz="5400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endParaRPr lang="en-US" sz="54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4FCD2A2-D588-47B9-81F5-ED9DC77161E4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0" y="1987827"/>
            <a:ext cx="6019801" cy="5327373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5FD2CB9-EF88-4147-BA3E-CEE533BE14B1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/>
          <a:stretch>
            <a:fillRect/>
          </a:stretch>
        </p:blipFill>
        <p:spPr>
          <a:xfrm>
            <a:off x="6019801" y="1987827"/>
            <a:ext cx="6172199" cy="5512904"/>
          </a:xfrm>
        </p:spPr>
      </p:pic>
    </p:spTree>
    <p:extLst>
      <p:ext uri="{BB962C8B-B14F-4D97-AF65-F5344CB8AC3E}">
        <p14:creationId xmlns:p14="http://schemas.microsoft.com/office/powerpoint/2010/main" val="3319276207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65B4EF-C6A7-4629-B69F-53A3FD050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335" y="1461813"/>
            <a:ext cx="9345329" cy="393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933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FB834-A592-4162-A7C2-085DFFCD9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70E21BB-AFF7-4AD7-B97F-C35594DC0E4A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6096000" y="1563757"/>
            <a:ext cx="5811078" cy="5209685"/>
          </a:xfrm>
        </p:spPr>
      </p:pic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982B7C42-176C-46DA-8597-F0C287523455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92765" y="1563757"/>
            <a:ext cx="5927035" cy="5294243"/>
          </a:xfr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A1CE3D6-6D71-4425-AA92-F09D46A08E4F}"/>
              </a:ext>
            </a:extLst>
          </p:cNvPr>
          <p:cNvSpPr/>
          <p:nvPr/>
        </p:nvSpPr>
        <p:spPr>
          <a:xfrm>
            <a:off x="1781679" y="53459"/>
            <a:ext cx="812382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Post a job resume and success message</a:t>
            </a:r>
          </a:p>
        </p:txBody>
      </p:sp>
    </p:spTree>
    <p:extLst>
      <p:ext uri="{BB962C8B-B14F-4D97-AF65-F5344CB8AC3E}">
        <p14:creationId xmlns:p14="http://schemas.microsoft.com/office/powerpoint/2010/main" val="33349722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0F488E-408E-467D-8B76-613866B3E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677" y="1757129"/>
            <a:ext cx="10364646" cy="334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378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C3FBAA-99E8-40D0-9EAC-6C05DFBFA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3345"/>
            <a:ext cx="12192000" cy="25313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3F8865-87E5-490B-B929-2E1DD06801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8011"/>
            <a:ext cx="12192000" cy="64019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C69720-C0D7-493B-B334-EE868BE468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07767"/>
            <a:ext cx="12192000" cy="5242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019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C6B39A-34A9-4ECF-AC55-E3784BE9E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045" y="499653"/>
            <a:ext cx="9735909" cy="58586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8B1F37-158F-4380-9B1A-A5A50F611B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2686929" y="-3786339"/>
            <a:ext cx="4403188" cy="2534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566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2F8841-47BD-4CA4-9349-949BC064D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151" y="718759"/>
            <a:ext cx="9659698" cy="5420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7110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14903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2037A8-008A-4D8D-B28D-7FD953C24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230" y="1842866"/>
            <a:ext cx="9059539" cy="31722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71D817-1015-4AE3-8083-E3575B15F8E0}"/>
              </a:ext>
            </a:extLst>
          </p:cNvPr>
          <p:cNvSpPr txBox="1"/>
          <p:nvPr/>
        </p:nvSpPr>
        <p:spPr>
          <a:xfrm>
            <a:off x="4874326" y="533731"/>
            <a:ext cx="5751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Customer ‘s cv</a:t>
            </a:r>
          </a:p>
        </p:txBody>
      </p:sp>
    </p:spTree>
    <p:extLst>
      <p:ext uri="{BB962C8B-B14F-4D97-AF65-F5344CB8AC3E}">
        <p14:creationId xmlns:p14="http://schemas.microsoft.com/office/powerpoint/2010/main" val="27578750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6F213B-C1F5-419D-BDC4-BE95A9F41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8098"/>
            <a:ext cx="12192000" cy="3301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776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705C2F-E15D-403C-ACF7-26D4545A4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86" y="1471339"/>
            <a:ext cx="11841227" cy="3915321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655375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574DA6-A8CE-4F70-8FAF-5C16B0E62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2994" y="780680"/>
            <a:ext cx="8326012" cy="5296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515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F91F01-9F93-42AD-A0EC-17282A649D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3345"/>
            <a:ext cx="12192000" cy="2531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829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FE8EF9-A55D-4E1B-93D0-92559ED3B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7031"/>
            <a:ext cx="12192000" cy="5643937"/>
          </a:xfrm>
          <a:prstGeom prst="rect">
            <a:avLst/>
          </a:prstGeom>
          <a:effectLst>
            <a:softEdge rad="25400"/>
          </a:effectLst>
        </p:spPr>
      </p:pic>
    </p:spTree>
    <p:extLst>
      <p:ext uri="{BB962C8B-B14F-4D97-AF65-F5344CB8AC3E}">
        <p14:creationId xmlns:p14="http://schemas.microsoft.com/office/powerpoint/2010/main" val="4041310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AA1391-66ED-4DC7-9040-2DE737E6E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887" y="1671392"/>
            <a:ext cx="10212225" cy="351521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534CDA0-7BDE-4266-B4E4-375EABFF4F22}"/>
              </a:ext>
            </a:extLst>
          </p:cNvPr>
          <p:cNvSpPr/>
          <p:nvPr/>
        </p:nvSpPr>
        <p:spPr>
          <a:xfrm>
            <a:off x="3905608" y="700915"/>
            <a:ext cx="43807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Client Detail</a:t>
            </a:r>
          </a:p>
        </p:txBody>
      </p:sp>
    </p:spTree>
    <p:extLst>
      <p:ext uri="{BB962C8B-B14F-4D97-AF65-F5344CB8AC3E}">
        <p14:creationId xmlns:p14="http://schemas.microsoft.com/office/powerpoint/2010/main" val="4194787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12E23F-44F3-4E94-9902-6E296F1A6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72475"/>
            <a:ext cx="12192000" cy="291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8318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FDCAA1-201A-410A-BA38-8760E47B8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65" y="809259"/>
            <a:ext cx="11965070" cy="523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313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AAB470-D8EC-492E-9168-C86F381E8892}"/>
              </a:ext>
            </a:extLst>
          </p:cNvPr>
          <p:cNvSpPr/>
          <p:nvPr/>
        </p:nvSpPr>
        <p:spPr>
          <a:xfrm>
            <a:off x="2082955" y="2967335"/>
            <a:ext cx="8026108" cy="437042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Future Development :</a:t>
            </a:r>
          </a:p>
          <a:p>
            <a:pPr marL="1600200" lvl="2" indent="-685800" algn="ctr">
              <a:buFont typeface="Arial" panose="020B0604020202020204" pitchFamily="34" charset="0"/>
              <a:buChar char="•"/>
            </a:pPr>
            <a:r>
              <a:rPr lang="en-US" sz="3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*Improve the System of collection cv</a:t>
            </a:r>
          </a:p>
          <a:p>
            <a:pPr lvl="2" algn="ctr"/>
            <a:endParaRPr lang="en-US" sz="32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  <a:p>
            <a:pPr lvl="2" algn="ctr"/>
            <a:r>
              <a:rPr lang="en-US" sz="3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*Shows cv</a:t>
            </a:r>
          </a:p>
          <a:p>
            <a:pPr algn="ctr"/>
            <a:r>
              <a:rPr lang="en-US" sz="3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*Detect selfdependent work</a:t>
            </a:r>
          </a:p>
          <a:p>
            <a:pPr algn="ctr"/>
            <a:r>
              <a:rPr lang="en-US" sz="3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*increase more facility</a:t>
            </a:r>
          </a:p>
          <a:p>
            <a:pPr algn="ctr"/>
            <a:r>
              <a:rPr lang="en-US" sz="3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*add an exra incoming source for user</a:t>
            </a:r>
          </a:p>
          <a:p>
            <a:pPr algn="ctr"/>
            <a:r>
              <a:rPr lang="en-US" sz="3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*plays a vital remove to unemployment</a:t>
            </a:r>
          </a:p>
        </p:txBody>
      </p:sp>
    </p:spTree>
    <p:extLst>
      <p:ext uri="{BB962C8B-B14F-4D97-AF65-F5344CB8AC3E}">
        <p14:creationId xmlns:p14="http://schemas.microsoft.com/office/powerpoint/2010/main" val="3734807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195521-770D-47CF-B9DE-EB5BD1E0F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624" y="995023"/>
            <a:ext cx="10764752" cy="486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2224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71E57C3-AD53-425E-A695-6E971188AE74}"/>
              </a:ext>
            </a:extLst>
          </p:cNvPr>
          <p:cNvSpPr/>
          <p:nvPr/>
        </p:nvSpPr>
        <p:spPr>
          <a:xfrm>
            <a:off x="1921306" y="2967335"/>
            <a:ext cx="8349402" cy="584775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Use component :</a:t>
            </a:r>
            <a:endParaRPr 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  <a:p>
            <a:pPr algn="ctr"/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Jsp and hibernate  </a:t>
            </a:r>
          </a:p>
          <a:p>
            <a:pPr algn="ctr"/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Prime faces</a:t>
            </a:r>
          </a:p>
          <a:p>
            <a:pPr algn="ctr"/>
            <a:r>
              <a:rPr lang="en-US" sz="40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Class teacher and class mate help and</a:t>
            </a:r>
          </a:p>
          <a:p>
            <a:pPr algn="ctr"/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Instruction.</a:t>
            </a:r>
          </a:p>
          <a:p>
            <a:pPr algn="ctr"/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Google and youtube research.</a:t>
            </a:r>
          </a:p>
          <a:p>
            <a:pPr algn="ctr"/>
            <a:endParaRPr lang="en-US" sz="40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  <a:p>
            <a:pPr algn="ctr"/>
            <a:endParaRPr lang="en-US" sz="40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  <a:p>
            <a:pPr algn="ctr"/>
            <a:endParaRPr lang="en-US" sz="40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7491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93EA13-DB28-426F-93A8-FF005E4A46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6143"/>
            <a:ext cx="12192000" cy="594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994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5D0AB2-3C3E-4915-AD3D-95415AE90B94}"/>
              </a:ext>
            </a:extLst>
          </p:cNvPr>
          <p:cNvSpPr/>
          <p:nvPr/>
        </p:nvSpPr>
        <p:spPr>
          <a:xfrm>
            <a:off x="-1997010" y="2967335"/>
            <a:ext cx="16186034" cy="415498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isometricOffAxis2Right"/>
              <a:lightRig rig="threePt" dir="t"/>
            </a:scene3d>
            <a:sp3d extrusionH="57150">
              <a:bevelT h="25400" prst="softRound"/>
            </a:sp3d>
          </a:bodyPr>
          <a:lstStyle/>
          <a:p>
            <a:pPr algn="ctr"/>
            <a:r>
              <a:rPr lang="en-US" sz="8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Thank You Allah</a:t>
            </a:r>
          </a:p>
          <a:p>
            <a:pPr algn="ctr"/>
            <a:r>
              <a:rPr lang="en-US" sz="8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Thanks who have seen the project</a:t>
            </a:r>
          </a:p>
          <a:p>
            <a:pPr algn="ctr"/>
            <a:r>
              <a:rPr lang="en-US" sz="8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For Your passion…</a:t>
            </a:r>
          </a:p>
        </p:txBody>
      </p:sp>
    </p:spTree>
    <p:extLst>
      <p:ext uri="{BB962C8B-B14F-4D97-AF65-F5344CB8AC3E}">
        <p14:creationId xmlns:p14="http://schemas.microsoft.com/office/powerpoint/2010/main" val="1232911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BF5AC9-2DE6-4888-8072-26BDDFFF3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045" y="499653"/>
            <a:ext cx="9735909" cy="5858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511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F8F41E-202C-44B7-8254-44AEECA4A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0561"/>
            <a:ext cx="12192000" cy="5736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579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419FBE-C24B-43CD-BEA7-05E77D356E5D}"/>
              </a:ext>
            </a:extLst>
          </p:cNvPr>
          <p:cNvSpPr/>
          <p:nvPr/>
        </p:nvSpPr>
        <p:spPr>
          <a:xfrm>
            <a:off x="1295400" y="1955800"/>
            <a:ext cx="10121900" cy="643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/>
          </a:p>
          <a:p>
            <a:r>
              <a:rPr lang="en-US" sz="2400" dirty="0"/>
              <a:t>A job portal, also known as a career portal,</a:t>
            </a:r>
          </a:p>
          <a:p>
            <a:r>
              <a:rPr lang="en-US" sz="2400" dirty="0"/>
              <a:t>is a modern name for an online job board that helps applicants find jobs </a:t>
            </a:r>
          </a:p>
          <a:p>
            <a:r>
              <a:rPr lang="en-US" sz="2400" dirty="0"/>
              <a:t>and aids employers in their quest to locate ideal candidates. Career websites, </a:t>
            </a:r>
          </a:p>
          <a:p>
            <a:r>
              <a:rPr lang="en-US" sz="2400" dirty="0"/>
              <a:t>such as Monster, Indeed and SimplyHired, have job portals that offer a broad </a:t>
            </a:r>
          </a:p>
          <a:p>
            <a:r>
              <a:rPr lang="en-US" sz="2400" dirty="0"/>
              <a:t>range of jobs in a vast number of fields. Some government agencies, nonprofit </a:t>
            </a:r>
          </a:p>
          <a:p>
            <a:r>
              <a:rPr lang="en-US" sz="2400" dirty="0"/>
              <a:t>organizations, universities and private businesses have their own job </a:t>
            </a:r>
          </a:p>
          <a:p>
            <a:r>
              <a:rPr lang="en-US" sz="2400" dirty="0"/>
              <a:t>portals </a:t>
            </a:r>
            <a:r>
              <a:rPr lang="en-US" sz="2000" dirty="0"/>
              <a:t>that applicants can access on the organization's website.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54B5E5-9040-4753-BFB9-A4A17402F1C4}"/>
              </a:ext>
            </a:extLst>
          </p:cNvPr>
          <p:cNvSpPr/>
          <p:nvPr/>
        </p:nvSpPr>
        <p:spPr>
          <a:xfrm>
            <a:off x="5597252" y="805934"/>
            <a:ext cx="305144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JOB Portal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602BD0-CCE7-4549-BB86-3F11DD952CAE}"/>
              </a:ext>
            </a:extLst>
          </p:cNvPr>
          <p:cNvSpPr/>
          <p:nvPr/>
        </p:nvSpPr>
        <p:spPr>
          <a:xfrm>
            <a:off x="1295400" y="5002788"/>
            <a:ext cx="96012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/>
              <a:t>job portals</a:t>
            </a:r>
            <a:r>
              <a:rPr lang="en-US" sz="2000" dirty="0"/>
              <a:t> allow </a:t>
            </a:r>
            <a:r>
              <a:rPr lang="en-US" sz="2000" b="1" dirty="0"/>
              <a:t>job</a:t>
            </a:r>
            <a:r>
              <a:rPr lang="en-US" sz="2000" dirty="0"/>
              <a:t> seekers to connect with any recruiter irrespective of the geographicaldistances and vice versa for the recruiter. </a:t>
            </a:r>
            <a:r>
              <a:rPr lang="en-US" sz="2000" b="1" dirty="0"/>
              <a:t>Job</a:t>
            </a:r>
            <a:r>
              <a:rPr lang="en-US" sz="2000" dirty="0"/>
              <a:t> search </a:t>
            </a:r>
            <a:r>
              <a:rPr lang="en-US" sz="2000" b="1" dirty="0"/>
              <a:t>portals</a:t>
            </a:r>
            <a:r>
              <a:rPr lang="en-US" sz="2000" dirty="0"/>
              <a:t> make </a:t>
            </a:r>
            <a:r>
              <a:rPr lang="en-US" sz="2000" b="1" dirty="0"/>
              <a:t>job</a:t>
            </a:r>
            <a:r>
              <a:rPr lang="en-US" sz="2000" dirty="0"/>
              <a:t> searching time-efficient, easy and convenient. It helps to narrow down your search by eliminating the irrelevant </a:t>
            </a:r>
            <a:r>
              <a:rPr lang="en-US" sz="2000" b="1" dirty="0"/>
              <a:t>job</a:t>
            </a:r>
            <a:r>
              <a:rPr lang="en-US" sz="2000" dirty="0"/>
              <a:t> openings from the list.</a:t>
            </a:r>
            <a:endParaRPr lang="en-US" sz="2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786358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D2674-5560-4BEF-9398-9CF02F8B1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Admin page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562701-9E06-4758-AAD6-B020698DCD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661285-A57C-49C5-AA3C-2326E5B6C4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B3F3BA8-A04C-4AC4-8DF0-3FEB713C9D1C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6379697" y="1736035"/>
            <a:ext cx="5575224" cy="4956313"/>
          </a:xfr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2AB3C77E-4B3C-4F09-970E-BA985593DE82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596349" y="1630017"/>
            <a:ext cx="5575224" cy="5009322"/>
          </a:xfrm>
        </p:spPr>
      </p:pic>
    </p:spTree>
    <p:extLst>
      <p:ext uri="{BB962C8B-B14F-4D97-AF65-F5344CB8AC3E}">
        <p14:creationId xmlns:p14="http://schemas.microsoft.com/office/powerpoint/2010/main" val="169854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3D2A5-5547-4060-8178-DF7E264CA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Login/sign up Form </a:t>
            </a:r>
            <a:br>
              <a:rPr lang="en-US" b="1" cap="none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</a:br>
            <a:r>
              <a:rPr lang="en-US" b="1" cap="none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and Registration form</a:t>
            </a:r>
            <a:br>
              <a:rPr lang="en-US" b="1" cap="none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70F915F-D4BA-4504-BB01-02A32A418B5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914400" y="2875756"/>
            <a:ext cx="5105400" cy="2406650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6925082-A9CF-496A-B0CF-6225CA0B43AF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/>
          <a:stretch>
            <a:fillRect/>
          </a:stretch>
        </p:blipFill>
        <p:spPr>
          <a:xfrm>
            <a:off x="6917310" y="2366963"/>
            <a:ext cx="3615179" cy="3424237"/>
          </a:xfrm>
        </p:spPr>
      </p:pic>
    </p:spTree>
    <p:extLst>
      <p:ext uri="{BB962C8B-B14F-4D97-AF65-F5344CB8AC3E}">
        <p14:creationId xmlns:p14="http://schemas.microsoft.com/office/powerpoint/2010/main" val="2643486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5EA05E-7461-4D3E-9B8B-66DEE8AB3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322" y="485364"/>
            <a:ext cx="8600661" cy="588727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42BB6B7-54FB-4EEF-ACAF-6C0449AFCAFB}"/>
              </a:ext>
            </a:extLst>
          </p:cNvPr>
          <p:cNvSpPr/>
          <p:nvPr/>
        </p:nvSpPr>
        <p:spPr>
          <a:xfrm>
            <a:off x="3485323" y="0"/>
            <a:ext cx="47840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Registration Form</a:t>
            </a:r>
          </a:p>
        </p:txBody>
      </p:sp>
    </p:spTree>
    <p:extLst>
      <p:ext uri="{BB962C8B-B14F-4D97-AF65-F5344CB8AC3E}">
        <p14:creationId xmlns:p14="http://schemas.microsoft.com/office/powerpoint/2010/main" val="376128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B5822D-83B9-4747-A1DE-CCC475719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1075" y="1685681"/>
            <a:ext cx="4829849" cy="348663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5E2886E-E398-405E-A7C3-E102CBF7447E}"/>
              </a:ext>
            </a:extLst>
          </p:cNvPr>
          <p:cNvSpPr/>
          <p:nvPr/>
        </p:nvSpPr>
        <p:spPr>
          <a:xfrm>
            <a:off x="4903399" y="675522"/>
            <a:ext cx="2569934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User login</a:t>
            </a:r>
          </a:p>
          <a:p>
            <a:pPr algn="ctr"/>
            <a:endParaRPr lang="en-US" sz="44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1353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142</TotalTime>
  <Words>275</Words>
  <Application>Microsoft Office PowerPoint</Application>
  <PresentationFormat>Widescreen</PresentationFormat>
  <Paragraphs>56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Tw Cen MT</vt:lpstr>
      <vt:lpstr>Droplet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Admin page</vt:lpstr>
      <vt:lpstr>Login/sign up Form  and Registration form </vt:lpstr>
      <vt:lpstr>PowerPoint Presentation</vt:lpstr>
      <vt:lpstr>PowerPoint Presentation</vt:lpstr>
      <vt:lpstr>User login page </vt:lpstr>
      <vt:lpstr>PowerPoint Presentation</vt:lpstr>
      <vt:lpstr>PowerPoint Presentation</vt:lpstr>
      <vt:lpstr>User’s change page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A project about Job portal</dc:title>
  <dc:creator>Dipty</dc:creator>
  <cp:lastModifiedBy>Dipty</cp:lastModifiedBy>
  <cp:revision>71</cp:revision>
  <dcterms:created xsi:type="dcterms:W3CDTF">2019-03-29T10:25:38Z</dcterms:created>
  <dcterms:modified xsi:type="dcterms:W3CDTF">2019-04-09T20:18:19Z</dcterms:modified>
</cp:coreProperties>
</file>

<file path=docProps/thumbnail.jpeg>
</file>